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FFA98-7634-4100-95FD-72483D15EB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B877-A437-491E-B9C2-04C1B40642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074" name="AutoShape 2" descr="логоти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логоти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логоти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8862935" cy="4805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28596" y="285728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Работа</a:t>
            </a:r>
            <a:r>
              <a:rPr lang="ru-RU" sz="2000" dirty="0"/>
              <a:t> </a:t>
            </a:r>
            <a:r>
              <a:rPr lang="ru-RU" sz="2000" b="1" dirty="0"/>
              <a:t>России</a:t>
            </a:r>
            <a:r>
              <a:rPr lang="ru-RU" sz="2000" dirty="0"/>
              <a:t> — федеральная государственная информационная система, проект Федеральной службы по труду и занятости. </a:t>
            </a:r>
            <a:endParaRPr lang="ru-RU" sz="2000" dirty="0" smtClean="0"/>
          </a:p>
          <a:p>
            <a:r>
              <a:rPr lang="ru-RU" sz="2000" b="1" dirty="0" smtClean="0"/>
              <a:t>Портал</a:t>
            </a:r>
            <a:r>
              <a:rPr lang="ru-RU" sz="2000" dirty="0"/>
              <a:t> помогает гражданам найти </a:t>
            </a:r>
            <a:r>
              <a:rPr lang="ru-RU" sz="2000" b="1" dirty="0"/>
              <a:t>работу</a:t>
            </a:r>
            <a:r>
              <a:rPr lang="ru-RU" sz="2000" dirty="0"/>
              <a:t>, а работодателям – сотрудников.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7"/>
            <a:ext cx="8229600" cy="2571768"/>
          </a:xfrm>
        </p:spPr>
        <p:txBody>
          <a:bodyPr/>
          <a:lstStyle/>
          <a:p>
            <a:r>
              <a:rPr lang="ru-RU" dirty="0"/>
              <a:t>Постановление Правительства РФ от 13 мая 2022 г. N 867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"О единой цифровой платформе в сфере занятости и трудовых отношений "Работа в России"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857496"/>
            <a:ext cx="8072494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Органы службы занятости населения или оператор оценивают полноту, достоверность информации, размещаемой на единой цифровой платформе, и ее соответствие установленным оператором требованиям к информации, размещаемой на единой цифровой платформе (далее - требования к информации).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429132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7. Участниками единой цифровой платформы являются: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5000636"/>
            <a:ext cx="3550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и) образовательные организации;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5429264"/>
            <a:ext cx="3214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</a:t>
            </a:r>
            <a:r>
              <a:rPr lang="ru-RU" dirty="0"/>
              <a:t>) обучающиеся;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Регистрация на портале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резюме студентом</a:t>
            </a:r>
          </a:p>
          <a:p>
            <a:r>
              <a:rPr lang="ru-RU" dirty="0" smtClean="0"/>
              <a:t>Создание карточки студента в личном кабинете организации (454)</a:t>
            </a:r>
          </a:p>
          <a:p>
            <a:r>
              <a:rPr lang="ru-RU" dirty="0" smtClean="0"/>
              <a:t>Подтверждение регистрации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533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858"/>
                <a:gridCol w="2841646"/>
                <a:gridCol w="400049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Специальность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Должность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Вид выполняемой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08.02.01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«Строительство и эксплуатация зданий и сооружений»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Техник в сфере строительства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строительно-монтажных работ в соответствии с проектом, рабочими чертежами,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требованиями нормативных документов и сроками сдачи объектов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08.02.02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«Строительство и эксплуатация инженерных сооружений».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Техник в сфере строительства </a:t>
                      </a: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эксплуатации инженерных сооружений.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и проведение работ по проектированию, строительству, эксплуатации, ремонту и реконструкции инженерных сооружений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08.01.24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«Мастер столярно-плотничных, паркетных и стекольных работ»</a:t>
                      </a: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A1A1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Плотник,  паркетчик, стекольщик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разработка, изготовление и монтаж изделий из дерева и стекла, а также укладка паркета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08.01.25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«Мастер отделочных строительных и декоративных работ»</a:t>
                      </a: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-маляр строительный;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-монтажник каркасно-обшивных конструкций;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-облицовщик плиткой и мозаикой;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-штукатур.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E2E2E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малярные, облицовочные работы при строительстве и ремонте жилых домов, производственных, гражданских объектов.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07.02.01 Архитектура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Архитектор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(-</a:t>
                      </a: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архитектурный техник;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-техник-проектировщик;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-техник-конструктор;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-специалист по архитектурному моделированию;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-ассистент архитектора в архитектурных и дизайнерских бюро.)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Разработка отдельных архитектурных, в том числе объемных и планировочных, решений в составе проектной документации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15.01.05 «Сварщик ручной и частично механизированной сварки 9наплавки)»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Сварщик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5" dirty="0">
                          <a:solidFill>
                            <a:srgbClr val="55555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изготовление, реконструкция, монтаж, ремонт и строительство конструкций различного назначения с применением ручной и частично механизированной сварки (наплавки) во всех пространственных положениях сварного шва.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резюме студентом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Открыть портал – </a:t>
            </a:r>
            <a:r>
              <a:rPr lang="en-US" dirty="0" smtClean="0"/>
              <a:t>TRUDVSEM </a:t>
            </a:r>
            <a:r>
              <a:rPr lang="ru-RU" dirty="0" smtClean="0"/>
              <a:t>(ТРУДВСЕМ)</a:t>
            </a:r>
          </a:p>
          <a:p>
            <a:r>
              <a:rPr lang="ru-RU" dirty="0" smtClean="0"/>
              <a:t>Войти через портал ГОСУЛУГИ</a:t>
            </a:r>
          </a:p>
          <a:p>
            <a:r>
              <a:rPr lang="ru-RU" dirty="0" smtClean="0"/>
              <a:t>Создать резюме (Заполнить 9 обязательных полей)</a:t>
            </a:r>
          </a:p>
          <a:p>
            <a:r>
              <a:rPr lang="ru-RU" dirty="0" smtClean="0"/>
              <a:t>Подтвердить факт обучения в ГБПОУ РМ «ССТ»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Подтвердить факт обучения в ГБПОУ РМ «ССТ»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личном кабинете студента:</a:t>
            </a:r>
          </a:p>
          <a:p>
            <a:pPr>
              <a:buNone/>
            </a:pPr>
            <a:r>
              <a:rPr lang="ru-RU" dirty="0" smtClean="0"/>
              <a:t>ПРАКИКИ И СТАЖИРОВКИ – </a:t>
            </a:r>
          </a:p>
          <a:p>
            <a:pPr>
              <a:buNone/>
            </a:pPr>
            <a:r>
              <a:rPr lang="ru-RU" dirty="0" smtClean="0"/>
              <a:t>МОЕ ОБРАЗОВАНИЕ – </a:t>
            </a:r>
          </a:p>
          <a:p>
            <a:pPr>
              <a:buNone/>
            </a:pPr>
            <a:r>
              <a:rPr lang="ru-RU" dirty="0" smtClean="0"/>
              <a:t>ГБПОУ РМ «ССТ» - </a:t>
            </a:r>
          </a:p>
          <a:p>
            <a:pPr>
              <a:buNone/>
            </a:pPr>
            <a:r>
              <a:rPr lang="ru-RU" dirty="0" smtClean="0"/>
              <a:t>ПОДТВЕРДИТЬ.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360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Регистрация на портале</vt:lpstr>
      <vt:lpstr>Слайд 4</vt:lpstr>
      <vt:lpstr>Создание резюме студентом </vt:lpstr>
      <vt:lpstr>Подтвердить факт обучения в ГБПОУ РМ «ССТ»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7</cp:revision>
  <dcterms:created xsi:type="dcterms:W3CDTF">2024-10-30T10:16:09Z</dcterms:created>
  <dcterms:modified xsi:type="dcterms:W3CDTF">2024-10-30T11:18:11Z</dcterms:modified>
</cp:coreProperties>
</file>